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945" r:id="rId3"/>
    <p:sldId id="946" r:id="rId4"/>
    <p:sldId id="271" r:id="rId5"/>
    <p:sldId id="276" r:id="rId6"/>
    <p:sldId id="981" r:id="rId7"/>
    <p:sldId id="278" r:id="rId8"/>
    <p:sldId id="279" r:id="rId9"/>
    <p:sldId id="947" r:id="rId10"/>
    <p:sldId id="955" r:id="rId11"/>
    <p:sldId id="989" r:id="rId12"/>
    <p:sldId id="990" r:id="rId13"/>
    <p:sldId id="988" r:id="rId14"/>
    <p:sldId id="992" r:id="rId15"/>
    <p:sldId id="926" r:id="rId16"/>
    <p:sldId id="948" r:id="rId17"/>
    <p:sldId id="927" r:id="rId18"/>
    <p:sldId id="928" r:id="rId19"/>
    <p:sldId id="956" r:id="rId20"/>
    <p:sldId id="993" r:id="rId21"/>
    <p:sldId id="957" r:id="rId22"/>
    <p:sldId id="929" r:id="rId23"/>
    <p:sldId id="962" r:id="rId24"/>
    <p:sldId id="958" r:id="rId25"/>
    <p:sldId id="925" r:id="rId26"/>
    <p:sldId id="952" r:id="rId27"/>
    <p:sldId id="396" r:id="rId28"/>
    <p:sldId id="905" r:id="rId29"/>
    <p:sldId id="951" r:id="rId30"/>
    <p:sldId id="977" r:id="rId31"/>
    <p:sldId id="978" r:id="rId32"/>
    <p:sldId id="274" r:id="rId33"/>
    <p:sldId id="275" r:id="rId34"/>
    <p:sldId id="991" r:id="rId35"/>
    <p:sldId id="874" r:id="rId36"/>
    <p:sldId id="871" r:id="rId37"/>
    <p:sldId id="872" r:id="rId38"/>
    <p:sldId id="975" r:id="rId39"/>
    <p:sldId id="967" r:id="rId40"/>
    <p:sldId id="959" r:id="rId41"/>
    <p:sldId id="898" r:id="rId42"/>
    <p:sldId id="893" r:id="rId43"/>
    <p:sldId id="892" r:id="rId44"/>
    <p:sldId id="894" r:id="rId45"/>
    <p:sldId id="895" r:id="rId46"/>
    <p:sldId id="908" r:id="rId47"/>
    <p:sldId id="949" r:id="rId48"/>
    <p:sldId id="930" r:id="rId49"/>
    <p:sldId id="960" r:id="rId50"/>
    <p:sldId id="899" r:id="rId51"/>
    <p:sldId id="890" r:id="rId52"/>
    <p:sldId id="966" r:id="rId53"/>
    <p:sldId id="862" r:id="rId54"/>
    <p:sldId id="924" r:id="rId55"/>
    <p:sldId id="923" r:id="rId56"/>
    <p:sldId id="986" r:id="rId57"/>
    <p:sldId id="922" r:id="rId58"/>
    <p:sldId id="96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7"/>
    <p:restoredTop sz="96327"/>
  </p:normalViewPr>
  <p:slideViewPr>
    <p:cSldViewPr snapToGrid="0">
      <p:cViewPr varScale="1">
        <p:scale>
          <a:sx n="286" d="100"/>
          <a:sy n="286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23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9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1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90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54.png"/><Relationship Id="rId9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004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413620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2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14970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1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09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256876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158322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8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88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139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3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8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1996754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4455</Words>
  <Application>Microsoft Macintosh PowerPoint</Application>
  <PresentationFormat>Widescreen</PresentationFormat>
  <Paragraphs>874</Paragraphs>
  <Slides>58</Slides>
  <Notes>7</Notes>
  <HiddenSlides>25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gft Cheat Sheet (General Fine-Tuning)</vt:lpstr>
      <vt:lpstr>Simple Equations Cover Many Cases of Interest GLUE: A Popular Benchmark</vt:lpstr>
      <vt:lpstr>Equation Keywords ≈ Pipeline Tasks</vt:lpstr>
      <vt:lpstr>Regression in R: Summarize (almost) anything </vt:lpstr>
      <vt:lpstr>Regression in R: Summarize (almost) anything </vt:lpstr>
      <vt:lpstr>Regression in R: Summarize (almost) anything </vt:lpstr>
      <vt:lpstr>Tasks</vt:lpstr>
      <vt:lpstr>gft Cheat Sheet (General Fine-Tuning)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  <vt:lpstr>Standard 3-Step Recipe</vt:lpstr>
      <vt:lpstr>What is fine-tuning fit?</vt:lpstr>
      <vt:lpstr>What is fine-tuning fit?</vt:lpstr>
      <vt:lpstr>What is fine-tuning fit?</vt:lpstr>
      <vt:lpstr>Strategy Conclusions</vt:lpstr>
      <vt:lpstr>Agenda: Part A </vt:lpstr>
      <vt:lpstr>gft Cheat Sheet (General Fine-Tuning)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gft Cheat Sheet (General Fine-Tuning)</vt:lpstr>
      <vt:lpstr>Models https://huggingface.co/models </vt:lpstr>
      <vt:lpstr>gft Cheat Sheet (General Fine-Tuning)</vt:lpstr>
      <vt:lpstr>Loss Functions and Metrics   (Defaults depend on task)</vt:lpstr>
      <vt:lpstr>regress: Valence + Arousal + Dominance ~ Word https://saifmohammad.com/WebPages/nrc-vad.html </vt:lpstr>
      <vt:lpstr>regress: Valence + Arousal + Dominance ~ Word https://saifmohammad.com/WebPages/nrc-vad.html </vt:lpstr>
      <vt:lpstr>Terminology</vt:lpstr>
      <vt:lpstr>gft (general fine-tuning):  A Little Language for Deep Nets (Unix Philosophy: Less is More)</vt:lpstr>
      <vt:lpstr>gft Cheat Sheet (General Fine-Tuning)</vt:lpstr>
      <vt:lpstr>Some Popular Datasets</vt:lpstr>
      <vt:lpstr>Outline</vt:lpstr>
      <vt:lpstr>Agenda: Part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20</cp:revision>
  <dcterms:created xsi:type="dcterms:W3CDTF">2023-08-31T19:51:53Z</dcterms:created>
  <dcterms:modified xsi:type="dcterms:W3CDTF">2023-09-01T00:59:08Z</dcterms:modified>
</cp:coreProperties>
</file>